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5"/>
    <p:restoredTop sz="94685"/>
  </p:normalViewPr>
  <p:slideViewPr>
    <p:cSldViewPr snapToGrid="0" snapToObjects="1">
      <p:cViewPr varScale="1">
        <p:scale>
          <a:sx n="113" d="100"/>
          <a:sy n="113" d="100"/>
        </p:scale>
        <p:origin x="17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DBC3-7037-8143-B278-D59B44F7E76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38"/>
            <a:ext cx="9144000" cy="778051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2017 Devon IT Hackathon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64" y="903112"/>
            <a:ext cx="6465072" cy="2505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33" y="4694378"/>
            <a:ext cx="3245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Danny.Burrows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Don.Morrison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Steve.Pankratz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Jon.Slominski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05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125156"/>
          </a:xfrm>
        </p:spPr>
        <p:txBody>
          <a:bodyPr/>
          <a:lstStyle/>
          <a:p>
            <a:r>
              <a:rPr lang="en-US" dirty="0" smtClean="0"/>
              <a:t>.NET Core / .NET Standard</a:t>
            </a:r>
          </a:p>
          <a:p>
            <a:r>
              <a:rPr lang="en-US" dirty="0" smtClean="0"/>
              <a:t>Azure Event Hub</a:t>
            </a:r>
          </a:p>
          <a:p>
            <a:r>
              <a:rPr lang="en-US" dirty="0" smtClean="0"/>
              <a:t>Azure Search</a:t>
            </a:r>
          </a:p>
          <a:p>
            <a:r>
              <a:rPr lang="en-US" dirty="0" smtClean="0"/>
              <a:t>Azure ML Studio</a:t>
            </a:r>
          </a:p>
          <a:p>
            <a:r>
              <a:rPr lang="en-US" dirty="0" smtClean="0"/>
              <a:t>Azure Storage</a:t>
            </a:r>
          </a:p>
          <a:p>
            <a:r>
              <a:rPr lang="en-US" dirty="0" smtClean="0"/>
              <a:t>Angular</a:t>
            </a:r>
          </a:p>
          <a:p>
            <a:r>
              <a:rPr lang="en-US" dirty="0" err="1" smtClean="0"/>
              <a:t>Serilog</a:t>
            </a:r>
            <a:endParaRPr lang="en-US" dirty="0" smtClean="0"/>
          </a:p>
          <a:p>
            <a:r>
              <a:rPr lang="en-US" dirty="0" smtClean="0"/>
              <a:t>Application Insights</a:t>
            </a:r>
          </a:p>
          <a:p>
            <a:r>
              <a:rPr lang="en-US" dirty="0" smtClean="0"/>
              <a:t>Visual Studio Team Services</a:t>
            </a:r>
          </a:p>
          <a:p>
            <a:r>
              <a:rPr lang="en-US" dirty="0" smtClean="0"/>
              <a:t>Slack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66" y="1219147"/>
            <a:ext cx="889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578" y="541514"/>
            <a:ext cx="1284111" cy="128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44" y="1384193"/>
            <a:ext cx="2195689" cy="11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40" y="3161700"/>
            <a:ext cx="911578" cy="911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689" y="4856544"/>
            <a:ext cx="1829449" cy="95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2805059"/>
            <a:ext cx="1203678" cy="120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65" y="2471131"/>
            <a:ext cx="1480256" cy="833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869" y="3740608"/>
            <a:ext cx="1038578" cy="1038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78" y="4231422"/>
            <a:ext cx="1250244" cy="1250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483" y="5048238"/>
            <a:ext cx="1162675" cy="1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Flow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Demo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Summary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</TotalTime>
  <Words>38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Tools</vt:lpstr>
      <vt:lpstr>Flow</vt:lpstr>
      <vt:lpstr>Demo</vt:lpstr>
      <vt:lpstr>Summary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Slominski</dc:creator>
  <cp:lastModifiedBy>Jonathan Slominski</cp:lastModifiedBy>
  <cp:revision>5</cp:revision>
  <dcterms:created xsi:type="dcterms:W3CDTF">2017-11-27T20:49:27Z</dcterms:created>
  <dcterms:modified xsi:type="dcterms:W3CDTF">2017-11-28T22:35:23Z</dcterms:modified>
</cp:coreProperties>
</file>